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37FDF-335B-43D5-97B1-9A2D08708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2900BA-E4E1-4DE1-BFDF-DD5E44BA3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75159-0BE5-4B72-B6A5-D96DEBB8B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91BA-D567-4C8B-BB24-2507FD1B93B8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3F54A-EEF5-41D0-B7A3-84D5A5093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23D2E-835E-4CA4-A4C1-5DF2C1882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9FDA-9F2B-4EBE-A2DF-78195372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7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CE142-BF70-4FB4-A1EB-066F688EA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D950D6-FEBB-49B2-9E6D-D30DDE5DE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80C49-BA9F-4C79-8CB1-7AF6D2EC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91BA-D567-4C8B-BB24-2507FD1B93B8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0A397-9C39-4084-BEC9-B87E9205C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A19BC-B25A-4C8B-A1B0-CFF458C59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9FDA-9F2B-4EBE-A2DF-78195372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5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8EE4B1-FAF1-484B-8615-CCDA3827A3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13969-365E-48B2-A4F7-DAF7184EE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248D3-49C7-44E7-82DB-0D2FB15D3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91BA-D567-4C8B-BB24-2507FD1B93B8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2FD68-D422-4DFE-A68C-37F08585D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CFC08-7453-419B-9513-230D83237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9FDA-9F2B-4EBE-A2DF-78195372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3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558DF-FAC6-41AD-BBC0-4208D8438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80D5C-F41D-42EA-9EED-1F953722B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A3085-4EBF-49CB-B4AE-47D717263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91BA-D567-4C8B-BB24-2507FD1B93B8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00F5F-4221-4520-A2BC-F7498F689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0203A-3D0E-4570-A867-318BF60DB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9FDA-9F2B-4EBE-A2DF-78195372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0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1D90B-1623-4A92-A69D-252352E34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A35B9-6DF0-4094-A451-08AF06E53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A2851-2086-4FB8-855C-63B92B03E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91BA-D567-4C8B-BB24-2507FD1B93B8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E9D3A-BA2D-4845-BD04-0D28D9B45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14FA6-4D62-47AA-82EF-F5ED6AED0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9FDA-9F2B-4EBE-A2DF-78195372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3DE7F-2BD7-4326-9ACC-AB5C20D7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2DE13-FA42-46DD-8169-99624AF357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28CC-28A3-4764-B6A6-D83DE0DFB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10ED1-5773-49DE-93DD-53162684A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91BA-D567-4C8B-BB24-2507FD1B93B8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60A7-42C0-4351-9BED-939605E94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AC7BE-7AFA-40A0-A3B2-032619570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9FDA-9F2B-4EBE-A2DF-78195372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9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C475E-DBBC-4EE5-B37C-F87D014C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3208C-A141-4D20-8484-AAD1621D6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4ACC0-858A-4B91-869C-0ADC1626C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50FE35-6AD0-41E4-BCC4-426E7FAB34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ED59DD-0450-419A-9D27-117BD94D2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131B49-17B2-41AF-AE2C-7C09580D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91BA-D567-4C8B-BB24-2507FD1B93B8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3107C6-2433-4C30-B14C-688FD3E3F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224D80-7F14-4D5B-9380-6B62AB91D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9FDA-9F2B-4EBE-A2DF-78195372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6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23494-D5C2-48CB-B217-82E09488C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0F34A7-56A7-4818-9DBD-99666BA9E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91BA-D567-4C8B-BB24-2507FD1B93B8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2F22A6-2C12-431A-A01F-038876734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E99157-81A4-4F1F-B3F9-DE8B9B96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9FDA-9F2B-4EBE-A2DF-78195372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3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BF069E-6373-4091-AC20-A8BD1E062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91BA-D567-4C8B-BB24-2507FD1B93B8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D0639F-0BEE-42C7-A803-723E08A81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18635-F459-42D5-A6F9-59DE4454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9FDA-9F2B-4EBE-A2DF-78195372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6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40E37-ACD7-4130-8BC0-C5E41E070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8356-DA95-4278-AF4B-786D418FE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C9946-7EFD-4C3D-924D-9AA6EDBC7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B24E1E-3175-40BA-AF8C-DC24905A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91BA-D567-4C8B-BB24-2507FD1B93B8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78FE07-38B2-4930-B271-632FF9F1A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D2E7C-09DE-4778-81FF-555B91E1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9FDA-9F2B-4EBE-A2DF-78195372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4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4E838-44D5-4D5E-9D9C-7F1D55464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BC46C-0CA7-4781-A3BE-3903CC9EB4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1E48B2-D862-42BE-B70E-D68E1FD01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43191-00BA-4D1E-B985-C423FB1B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91BA-D567-4C8B-BB24-2507FD1B93B8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6480C-EEB2-4BCB-BFAE-57E546E89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71AEA-C15E-4618-8690-55295353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9FDA-9F2B-4EBE-A2DF-78195372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4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E171AF-9287-46D3-8E0C-978E21E6E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1D036-C298-4F99-AA5F-C31CAB350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A8878-ACD1-40C9-A111-140D0AF462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E91BA-D567-4C8B-BB24-2507FD1B93B8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0E5B9-D378-467E-8C90-9920CFBED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07D9D-C206-4B6F-823B-2595B3BBE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D9FDA-9F2B-4EBE-A2DF-78195372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1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1F78D-F7B8-4050-8228-31DF90575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8474"/>
            <a:ext cx="9144000" cy="555748"/>
          </a:xfrm>
        </p:spPr>
        <p:txBody>
          <a:bodyPr>
            <a:normAutofit/>
          </a:bodyPr>
          <a:lstStyle/>
          <a:p>
            <a:r>
              <a:rPr lang="en-US" sz="2200" b="1" u="sng" dirty="0"/>
              <a:t>Nutella Xmas Dec’21 350g, 680g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C84D5B-4B64-4701-AD74-85C12D8DB7F8}"/>
              </a:ext>
            </a:extLst>
          </p:cNvPr>
          <p:cNvGrpSpPr/>
          <p:nvPr/>
        </p:nvGrpSpPr>
        <p:grpSpPr>
          <a:xfrm>
            <a:off x="783101" y="963637"/>
            <a:ext cx="10625797" cy="5795889"/>
            <a:chOff x="2667000" y="0"/>
            <a:chExt cx="12573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28B2447-208C-48F4-B644-ACD157CC9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9296552-C32F-4716-A227-9DCC3834A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0"/>
              <a:ext cx="6858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6321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Nutella Xmas Dec’21 350g, 680g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Nutella</dc:title>
  <dc:creator>TAN Edmund MYS</dc:creator>
  <cp:lastModifiedBy>Diane Quay</cp:lastModifiedBy>
  <cp:revision>7</cp:revision>
  <dcterms:created xsi:type="dcterms:W3CDTF">2021-10-04T16:43:33Z</dcterms:created>
  <dcterms:modified xsi:type="dcterms:W3CDTF">2021-11-18T07:27:00Z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5e1d80-5df9-45cf-93c6-b3dca2463c0a_Enabled">
    <vt:lpwstr>true</vt:lpwstr>
  </property>
  <property fmtid="{D5CDD505-2E9C-101B-9397-08002B2CF9AE}" pid="3" name="MSIP_Label_115e1d80-5df9-45cf-93c6-b3dca2463c0a_SetDate">
    <vt:lpwstr>2021-10-04T16:43:34Z</vt:lpwstr>
  </property>
  <property fmtid="{D5CDD505-2E9C-101B-9397-08002B2CF9AE}" pid="4" name="MSIP_Label_115e1d80-5df9-45cf-93c6-b3dca2463c0a_Method">
    <vt:lpwstr>Standard</vt:lpwstr>
  </property>
  <property fmtid="{D5CDD505-2E9C-101B-9397-08002B2CF9AE}" pid="5" name="MSIP_Label_115e1d80-5df9-45cf-93c6-b3dca2463c0a_Name">
    <vt:lpwstr>115e1d80-5df9-45cf-93c6-b3dca2463c0a</vt:lpwstr>
  </property>
  <property fmtid="{D5CDD505-2E9C-101B-9397-08002B2CF9AE}" pid="6" name="MSIP_Label_115e1d80-5df9-45cf-93c6-b3dca2463c0a_SiteId">
    <vt:lpwstr>35734bde-3e33-4eb6-8dd2-0c96b30981bf</vt:lpwstr>
  </property>
  <property fmtid="{D5CDD505-2E9C-101B-9397-08002B2CF9AE}" pid="7" name="MSIP_Label_115e1d80-5df9-45cf-93c6-b3dca2463c0a_ActionId">
    <vt:lpwstr>d1e391d2-cddd-442f-9a1c-8641dda6af91</vt:lpwstr>
  </property>
  <property fmtid="{D5CDD505-2E9C-101B-9397-08002B2CF9AE}" pid="8" name="MSIP_Label_115e1d80-5df9-45cf-93c6-b3dca2463c0a_ContentBits">
    <vt:lpwstr>0</vt:lpwstr>
  </property>
</Properties>
</file>